
<file path=[Content_Types].xml><?xml version="1.0" encoding="utf-8"?>
<Types xmlns="http://schemas.openxmlformats.org/package/2006/content-types">
  <Default Extension="jpg" ContentType="image/jpeg"/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slides/slide1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5.xml" ContentType="application/vnd.openxmlformats-officedocument.presentationml.slideLayout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Masters/slideMaster1.xml" ContentType="application/vnd.openxmlformats-officedocument.presentationml.slideMaster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Layouts/slideLayout6.xml" ContentType="application/vnd.openxmlformats-officedocument.presentationml.slideLayout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</p:sldIdLst>
  <p:sldSz cx="12192000" cy="6858000"/>
  <p:notesSz cx="6858000" cy="12192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presProps" Target="presProps.xml" /><Relationship Id="rId5" Type="http://schemas.openxmlformats.org/officeDocument/2006/relationships/tableStyles" Target="tableStyles.xml" /><Relationship Id="rId6" Type="http://schemas.openxmlformats.org/officeDocument/2006/relationships/viewProps" Target="viewProps.xml" 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8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8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9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10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6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5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7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8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6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7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8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Ovr>
    <a:masterClrMapping/>
  </p:clrMapOvr>
  <p:hf dt="1" ftr="1" hdr="1" sldNum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5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t>30.10.2013</a:t>
            </a:fld>
            <a:endParaRPr lang="en-US"/>
          </a:p>
        </p:txBody>
      </p:sp>
      <p:sp>
        <p:nvSpPr>
          <p:cNvPr id="7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1" ftr="1" hdr="1" sldNum="1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noFill/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29372" y="2062492"/>
            <a:ext cx="3047180" cy="2031453"/>
          </a:xfrm>
          <a:prstGeom prst="rect">
            <a:avLst/>
          </a:prstGeom>
        </p:spPr>
      </p:pic>
      <p:sp>
        <p:nvSpPr>
          <p:cNvPr id="5" name="" hidden="0"/>
          <p:cNvSpPr/>
          <p:nvPr isPhoto="0" userDrawn="0"/>
        </p:nvSpPr>
        <p:spPr bwMode="auto">
          <a:xfrm flipH="0" flipV="0">
            <a:off x="3202433" y="2780301"/>
            <a:ext cx="910539" cy="59583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p>
            <a:pPr>
              <a:defRPr/>
            </a:pPr>
            <a:endParaRPr/>
          </a:p>
        </p:txBody>
      </p:sp>
      <p:pic>
        <p:nvPicPr>
          <p:cNvPr id="6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4230462" y="2605291"/>
            <a:ext cx="1401475" cy="1015561"/>
          </a:xfrm>
          <a:prstGeom prst="rect">
            <a:avLst/>
          </a:prstGeom>
        </p:spPr>
      </p:pic>
      <p:pic>
        <p:nvPicPr>
          <p:cNvPr id="7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6783989" y="2605291"/>
            <a:ext cx="1411726" cy="1014678"/>
          </a:xfrm>
          <a:prstGeom prst="rect">
            <a:avLst/>
          </a:prstGeom>
        </p:spPr>
      </p:pic>
      <p:pic>
        <p:nvPicPr>
          <p:cNvPr id="8" name="" hidden="0"/>
          <p:cNvPicPr>
            <a:picLocks noChangeAspect="1"/>
          </p:cNvPicPr>
          <p:nvPr isPhoto="0" userDrawn="0"/>
        </p:nvPicPr>
        <p:blipFill>
          <a:blip r:embed="rId5"/>
          <a:stretch/>
        </p:blipFill>
        <p:spPr bwMode="auto">
          <a:xfrm flipH="0" flipV="0">
            <a:off x="8872892" y="1547255"/>
            <a:ext cx="1472049" cy="1058035"/>
          </a:xfrm>
          <a:prstGeom prst="rect">
            <a:avLst/>
          </a:prstGeom>
        </p:spPr>
      </p:pic>
      <p:pic>
        <p:nvPicPr>
          <p:cNvPr id="9" name="" hidden="0"/>
          <p:cNvPicPr>
            <a:picLocks noChangeAspect="1"/>
          </p:cNvPicPr>
          <p:nvPr isPhoto="0" userDrawn="0"/>
        </p:nvPicPr>
        <p:blipFill>
          <a:blip r:embed="rId6"/>
          <a:stretch/>
        </p:blipFill>
        <p:spPr bwMode="auto">
          <a:xfrm>
            <a:off x="11066790" y="1864398"/>
            <a:ext cx="609599" cy="438149"/>
          </a:xfrm>
          <a:prstGeom prst="rect">
            <a:avLst/>
          </a:prstGeom>
        </p:spPr>
      </p:pic>
      <p:sp>
        <p:nvSpPr>
          <p:cNvPr id="10" name="" hidden="0"/>
          <p:cNvSpPr/>
          <p:nvPr isPhoto="0" userDrawn="0"/>
        </p:nvSpPr>
        <p:spPr bwMode="auto">
          <a:xfrm flipH="0" flipV="0">
            <a:off x="5747569" y="2815153"/>
            <a:ext cx="910539" cy="595836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" hidden="0"/>
          <p:cNvSpPr/>
          <p:nvPr isPhoto="0" userDrawn="0"/>
        </p:nvSpPr>
        <p:spPr bwMode="auto">
          <a:xfrm rot="19788736" flipH="0" flipV="0">
            <a:off x="8174734" y="2066974"/>
            <a:ext cx="910539" cy="595836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" hidden="0"/>
          <p:cNvSpPr/>
          <p:nvPr isPhoto="0" userDrawn="0"/>
        </p:nvSpPr>
        <p:spPr bwMode="auto">
          <a:xfrm rot="1576103" flipH="0" flipV="0">
            <a:off x="8204164" y="3514606"/>
            <a:ext cx="910539" cy="595836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" hidden="0"/>
          <p:cNvSpPr/>
          <p:nvPr isPhoto="0" userDrawn="0"/>
        </p:nvSpPr>
        <p:spPr bwMode="auto">
          <a:xfrm flipH="0" flipV="0">
            <a:off x="10090465" y="1808105"/>
            <a:ext cx="910539" cy="595836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4" name="" hidden="0"/>
          <p:cNvPicPr>
            <a:picLocks noChangeAspect="1"/>
          </p:cNvPicPr>
          <p:nvPr isPhoto="0" userDrawn="0"/>
        </p:nvPicPr>
        <p:blipFill>
          <a:blip r:embed="rId7"/>
          <a:stretch/>
        </p:blipFill>
        <p:spPr bwMode="auto">
          <a:xfrm flipH="0" flipV="0">
            <a:off x="9199540" y="3853794"/>
            <a:ext cx="741079" cy="532650"/>
          </a:xfrm>
          <a:prstGeom prst="rect">
            <a:avLst/>
          </a:prstGeom>
        </p:spPr>
      </p:pic>
      <p:sp>
        <p:nvSpPr>
          <p:cNvPr id="15" name="" hidden="0"/>
          <p:cNvSpPr/>
          <p:nvPr isPhoto="0" userDrawn="0"/>
        </p:nvSpPr>
        <p:spPr bwMode="auto">
          <a:xfrm flipH="0" flipV="0">
            <a:off x="10090464" y="3822201"/>
            <a:ext cx="910539" cy="595836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" hidden="0"/>
          <p:cNvPicPr>
            <a:picLocks noChangeAspect="1"/>
          </p:cNvPicPr>
          <p:nvPr isPhoto="0" userDrawn="0"/>
        </p:nvPicPr>
        <p:blipFill>
          <a:blip r:embed="rId8"/>
          <a:stretch/>
        </p:blipFill>
        <p:spPr bwMode="auto">
          <a:xfrm>
            <a:off x="11066790" y="3901045"/>
            <a:ext cx="609599" cy="438149"/>
          </a:xfrm>
          <a:prstGeom prst="rect">
            <a:avLst/>
          </a:prstGeom>
        </p:spPr>
      </p:pic>
      <p:sp>
        <p:nvSpPr>
          <p:cNvPr id="17" name="" hidden="0"/>
          <p:cNvSpPr/>
          <p:nvPr isPhoto="0" userDrawn="0"/>
        </p:nvSpPr>
        <p:spPr bwMode="auto">
          <a:xfrm flipH="0" flipV="0">
            <a:off x="3731134" y="3641856"/>
            <a:ext cx="2291034" cy="550971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zuschneiden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</p:txBody>
      </p:sp>
      <p:sp>
        <p:nvSpPr>
          <p:cNvPr id="18" name="" hidden="0"/>
          <p:cNvSpPr/>
          <p:nvPr isPhoto="0" userDrawn="0"/>
        </p:nvSpPr>
        <p:spPr bwMode="auto">
          <a:xfrm>
            <a:off x="6948025" y="3641856"/>
            <a:ext cx="1174252" cy="640115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clip" vert="horz" wrap="non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auf 64px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skalieren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</p:txBody>
      </p:sp>
      <p:sp>
        <p:nvSpPr>
          <p:cNvPr id="19" name="" hidden="0"/>
          <p:cNvSpPr/>
          <p:nvPr isPhoto="0" userDrawn="0"/>
        </p:nvSpPr>
        <p:spPr bwMode="auto">
          <a:xfrm flipH="0" flipV="0">
            <a:off x="8424563" y="4418038"/>
            <a:ext cx="2291034" cy="550971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Kontrast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erhöhen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</p:txBody>
      </p:sp>
      <p:sp>
        <p:nvSpPr>
          <p:cNvPr id="20" name="" hidden="0"/>
          <p:cNvSpPr/>
          <p:nvPr isPhoto="0" userDrawn="0"/>
        </p:nvSpPr>
        <p:spPr bwMode="auto">
          <a:xfrm flipH="0" flipV="0">
            <a:off x="10226073" y="4418038"/>
            <a:ext cx="2291034" cy="1072654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auf Schwarz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 und Weiß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reduzieren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</p:txBody>
      </p:sp>
      <p:sp>
        <p:nvSpPr>
          <p:cNvPr id="21" name="" hidden="0"/>
          <p:cNvSpPr/>
          <p:nvPr isPhoto="0" userDrawn="0"/>
        </p:nvSpPr>
        <p:spPr bwMode="auto">
          <a:xfrm flipH="0" flipV="0">
            <a:off x="8424562" y="2403941"/>
            <a:ext cx="2291034" cy="550971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Ränder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entfernen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</p:txBody>
      </p:sp>
      <p:sp>
        <p:nvSpPr>
          <p:cNvPr id="22" name="" hidden="0"/>
          <p:cNvSpPr/>
          <p:nvPr isPhoto="0" userDrawn="0"/>
        </p:nvSpPr>
        <p:spPr bwMode="auto">
          <a:xfrm flipH="0" flipV="0">
            <a:off x="10226072" y="2299039"/>
            <a:ext cx="2291034" cy="107265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noAutofit/>
          </a:bodyPr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auf Schwarz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 und Weiß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  <a:p>
            <a:pPr algn="ctr">
              <a:defRPr/>
            </a:pPr>
            <a:r>
              <a:rPr sz="1800" b="1">
                <a:ln>
                  <a:noFill/>
                </a:ln>
                <a:gradFill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1"/>
                    </a:gs>
                  </a:gsLst>
                  <a:lin ang="5400000" scaled="1"/>
                </a:gradFill>
              </a:rPr>
              <a:t>reduzieren</a:t>
            </a:r>
            <a:endParaRPr sz="1800" b="1">
              <a:ln>
                <a:noFill/>
              </a:ln>
              <a:gradFill>
                <a:gsLst>
                  <a:gs pos="0">
                    <a:schemeClr val="accent5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ONLYOFFICE/5.2.6.3</Application>
  <PresentationFormat>On-screen Show (4:3)</PresentationFormat>
  <Paragraphs>0</Paragraphs>
  <Slides>1</Slides>
  <Notes>1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Theme 1</vt:lpstr>
      <vt:lpstr>Slide 1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/>
  <cp:lastModifiedBy/>
</cp:coreProperties>
</file>